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4"/>
  </p:notesMasterIdLst>
  <p:sldIdLst>
    <p:sldId id="265" r:id="rId2"/>
    <p:sldId id="266" r:id="rId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4" d="100"/>
          <a:sy n="124" d="100"/>
        </p:scale>
        <p:origin x="-156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3950" y="817563"/>
            <a:ext cx="5380038" cy="403383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ja-JP" altLang="en-US" sz="1800" b="0" strike="noStrike" spc="-1">
                <a:solidFill>
                  <a:srgbClr val="000000"/>
                </a:solidFill>
                <a:latin typeface="Calibri"/>
              </a:rPr>
              <a:t>スライドを移動するにはクリックします。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62949" y="5109571"/>
            <a:ext cx="6103227" cy="4840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クリックしてノート書式の編集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10834" cy="5375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318290" y="0"/>
            <a:ext cx="3310834" cy="5375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219505"/>
            <a:ext cx="3310834" cy="5375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318290" y="10219505"/>
            <a:ext cx="3310834" cy="5375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57DB52E-06E8-4CC0-97A5-D8F12AE2137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ja-JP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ja-JP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E0E4D9B-0374-4A70-B6C7-BA6971D7479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10/6/2023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481BBC3-5B40-4742-9109-72362E09C1D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タイトルテキストの書式を編集するにはクリックします。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3200" b="0" strike="noStrike" spc="-1">
                <a:solidFill>
                  <a:srgbClr val="000000"/>
                </a:solidFill>
                <a:latin typeface="Calibri"/>
              </a:rPr>
              <a:t>アウトラインテキストの書式を編集するにはクリックします。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ja-JP" sz="2400" b="0" strike="noStrike" spc="-1">
                <a:solidFill>
                  <a:srgbClr val="000000"/>
                </a:solidFill>
                <a:latin typeface="Calibri"/>
              </a:rPr>
              <a:t>2レベル目のアウトライン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3レベル目のアウトライン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4レベル目のアウトライン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5レベル目のアウトライン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6レベル目のアウトライン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ja-JP" sz="2000" b="0" strike="noStrike" spc="-1">
                <a:solidFill>
                  <a:srgbClr val="000000"/>
                </a:solidFill>
                <a:latin typeface="Calibri"/>
              </a:rPr>
              <a:t>7レベル目のアウトライン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3"/>
          <p:cNvPicPr/>
          <p:nvPr/>
        </p:nvPicPr>
        <p:blipFill>
          <a:blip r:embed="rId2"/>
          <a:stretch/>
        </p:blipFill>
        <p:spPr>
          <a:xfrm>
            <a:off x="814957" y="244246"/>
            <a:ext cx="7597883" cy="6369508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5959590" y="1043093"/>
            <a:ext cx="2520000" cy="4316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"/>
          <p:cNvSpPr/>
          <p:nvPr/>
        </p:nvSpPr>
        <p:spPr>
          <a:xfrm>
            <a:off x="6180165" y="1010701"/>
            <a:ext cx="20098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FFFFFF"/>
                </a:solidFill>
                <a:latin typeface="HGPｺﾞｼｯｸE"/>
                <a:ea typeface="HGPｺﾞｼｯｸE"/>
              </a:rPr>
              <a:t>朝日町商店街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6510960" y="5379868"/>
            <a:ext cx="1901880" cy="4316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5"/>
          <p:cNvSpPr/>
          <p:nvPr/>
        </p:nvSpPr>
        <p:spPr>
          <a:xfrm>
            <a:off x="6914160" y="5355388"/>
            <a:ext cx="1095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FFFFFF"/>
                </a:solidFill>
                <a:latin typeface="HGPｺﾞｼｯｸE"/>
                <a:ea typeface="HGPｺﾞｼｯｸE"/>
              </a:rPr>
              <a:t>市役所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1218739" y="3924000"/>
            <a:ext cx="1726920" cy="43164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7"/>
          <p:cNvSpPr/>
          <p:nvPr/>
        </p:nvSpPr>
        <p:spPr>
          <a:xfrm>
            <a:off x="1357270" y="3926616"/>
            <a:ext cx="1400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FFFFFF"/>
                </a:solidFill>
                <a:latin typeface="HGPｺﾞｼｯｸE"/>
                <a:ea typeface="HGPｺﾞｼｯｸE"/>
              </a:rPr>
              <a:t>北国街道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77" name="Picture 3"/>
          <p:cNvPicPr/>
          <p:nvPr/>
        </p:nvPicPr>
        <p:blipFill>
          <a:blip r:embed="rId2"/>
          <a:srcRect l="34001" t="49025" r="61303" b="46847"/>
          <a:stretch/>
        </p:blipFill>
        <p:spPr>
          <a:xfrm>
            <a:off x="4240095" y="2968169"/>
            <a:ext cx="501630" cy="431639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3"/>
          <p:cNvPicPr/>
          <p:nvPr/>
        </p:nvPicPr>
        <p:blipFill>
          <a:blip r:embed="rId2"/>
          <a:srcRect l="34001" t="49025" r="61303" b="46847"/>
          <a:stretch/>
        </p:blipFill>
        <p:spPr>
          <a:xfrm>
            <a:off x="3952296" y="4301069"/>
            <a:ext cx="501630" cy="431640"/>
          </a:xfrm>
          <a:prstGeom prst="rect">
            <a:avLst/>
          </a:prstGeom>
          <a:solidFill>
            <a:schemeClr val="accent1"/>
          </a:solidFill>
          <a:ln w="9360">
            <a:noFill/>
          </a:ln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3B5839F-F1A7-F89F-A564-9A76EA203574}"/>
              </a:ext>
            </a:extLst>
          </p:cNvPr>
          <p:cNvSpPr/>
          <p:nvPr/>
        </p:nvSpPr>
        <p:spPr>
          <a:xfrm>
            <a:off x="3765845" y="2318272"/>
            <a:ext cx="347040" cy="2259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22CDDB5-0FA0-8BC2-A0C4-D18423B300FF}"/>
              </a:ext>
            </a:extLst>
          </p:cNvPr>
          <p:cNvCxnSpPr>
            <a:cxnSpLocks/>
          </p:cNvCxnSpPr>
          <p:nvPr/>
        </p:nvCxnSpPr>
        <p:spPr>
          <a:xfrm>
            <a:off x="4240095" y="2968169"/>
            <a:ext cx="473055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7F64181-BE97-8966-4A08-1DE6ED80F06B}"/>
              </a:ext>
            </a:extLst>
          </p:cNvPr>
          <p:cNvCxnSpPr>
            <a:cxnSpLocks/>
          </p:cNvCxnSpPr>
          <p:nvPr/>
        </p:nvCxnSpPr>
        <p:spPr>
          <a:xfrm flipV="1">
            <a:off x="4240095" y="2968169"/>
            <a:ext cx="0" cy="431639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D44054A-8A23-7CD2-FB3B-94DF8D067322}"/>
              </a:ext>
            </a:extLst>
          </p:cNvPr>
          <p:cNvCxnSpPr>
            <a:cxnSpLocks/>
          </p:cNvCxnSpPr>
          <p:nvPr/>
        </p:nvCxnSpPr>
        <p:spPr>
          <a:xfrm flipH="1" flipV="1">
            <a:off x="4013241" y="4376985"/>
            <a:ext cx="594307" cy="241272"/>
          </a:xfrm>
          <a:prstGeom prst="line">
            <a:avLst/>
          </a:prstGeom>
          <a:ln w="222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F8C64D8-CC28-EA5D-B602-8340BC6F57C4}"/>
              </a:ext>
            </a:extLst>
          </p:cNvPr>
          <p:cNvCxnSpPr>
            <a:cxnSpLocks/>
          </p:cNvCxnSpPr>
          <p:nvPr/>
        </p:nvCxnSpPr>
        <p:spPr>
          <a:xfrm>
            <a:off x="4026259" y="4301069"/>
            <a:ext cx="0" cy="75916"/>
          </a:xfrm>
          <a:prstGeom prst="line">
            <a:avLst/>
          </a:prstGeom>
          <a:ln w="222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>
            <a:extLst>
              <a:ext uri="{FF2B5EF4-FFF2-40B4-BE49-F238E27FC236}">
                <a16:creationId xmlns:a16="http://schemas.microsoft.com/office/drawing/2014/main" id="{C3317EE3-35A9-537A-5498-C7D90A44CBC6}"/>
              </a:ext>
            </a:extLst>
          </p:cNvPr>
          <p:cNvPicPr/>
          <p:nvPr/>
        </p:nvPicPr>
        <p:blipFill>
          <a:blip r:embed="rId2"/>
          <a:srcRect l="34001" t="49025" r="61303" b="46847"/>
          <a:stretch/>
        </p:blipFill>
        <p:spPr>
          <a:xfrm>
            <a:off x="5411493" y="2319337"/>
            <a:ext cx="347040" cy="431640"/>
          </a:xfrm>
          <a:prstGeom prst="rect">
            <a:avLst/>
          </a:prstGeom>
          <a:solidFill>
            <a:schemeClr val="accent1"/>
          </a:solidFill>
          <a:ln w="9360">
            <a:noFill/>
          </a:ln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4F0CF87-481E-EB25-EF3B-BACEC7836EE2}"/>
              </a:ext>
            </a:extLst>
          </p:cNvPr>
          <p:cNvCxnSpPr>
            <a:cxnSpLocks/>
          </p:cNvCxnSpPr>
          <p:nvPr/>
        </p:nvCxnSpPr>
        <p:spPr>
          <a:xfrm>
            <a:off x="5422695" y="2300549"/>
            <a:ext cx="347040" cy="0"/>
          </a:xfrm>
          <a:prstGeom prst="line">
            <a:avLst/>
          </a:prstGeom>
          <a:ln w="222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6D414BF7-AD79-7DF9-129C-5FDB62043A50}"/>
              </a:ext>
            </a:extLst>
          </p:cNvPr>
          <p:cNvCxnSpPr>
            <a:cxnSpLocks/>
          </p:cNvCxnSpPr>
          <p:nvPr/>
        </p:nvCxnSpPr>
        <p:spPr>
          <a:xfrm flipH="1" flipV="1">
            <a:off x="5763296" y="2324100"/>
            <a:ext cx="6439" cy="374024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A98C71A-A7BD-F3C7-9441-82F23CFC3699}"/>
              </a:ext>
            </a:extLst>
          </p:cNvPr>
          <p:cNvCxnSpPr>
            <a:cxnSpLocks/>
          </p:cNvCxnSpPr>
          <p:nvPr/>
        </p:nvCxnSpPr>
        <p:spPr>
          <a:xfrm flipH="1">
            <a:off x="5680296" y="2321186"/>
            <a:ext cx="116375" cy="434554"/>
          </a:xfrm>
          <a:prstGeom prst="line">
            <a:avLst/>
          </a:prstGeom>
          <a:ln w="508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10D8B0F-3CF3-4F7F-2471-AFE9CF169DF8}"/>
              </a:ext>
            </a:extLst>
          </p:cNvPr>
          <p:cNvCxnSpPr>
            <a:cxnSpLocks/>
          </p:cNvCxnSpPr>
          <p:nvPr/>
        </p:nvCxnSpPr>
        <p:spPr>
          <a:xfrm>
            <a:off x="4275445" y="4257553"/>
            <a:ext cx="272722" cy="113082"/>
          </a:xfrm>
          <a:prstGeom prst="line">
            <a:avLst/>
          </a:prstGeom>
          <a:ln w="50800">
            <a:solidFill>
              <a:srgbClr val="FF6600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E093F01-02D0-6482-606B-E2D582884D2A}"/>
              </a:ext>
            </a:extLst>
          </p:cNvPr>
          <p:cNvSpPr txBox="1"/>
          <p:nvPr/>
        </p:nvSpPr>
        <p:spPr>
          <a:xfrm>
            <a:off x="4294298" y="293859"/>
            <a:ext cx="13618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配置図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DBA54BF-3FCC-4685-CAC6-3963D5BC70CF}"/>
              </a:ext>
            </a:extLst>
          </p:cNvPr>
          <p:cNvSpPr/>
          <p:nvPr/>
        </p:nvSpPr>
        <p:spPr>
          <a:xfrm>
            <a:off x="4724400" y="678841"/>
            <a:ext cx="501630" cy="43163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北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D2928A2-A6DD-D895-CEFD-1AE8A8997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8046" r="40077" b="21964"/>
          <a:stretch/>
        </p:blipFill>
        <p:spPr bwMode="auto">
          <a:xfrm>
            <a:off x="1706245" y="161290"/>
            <a:ext cx="5731510" cy="1839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D0FC4A2-7308-ACD7-E02B-254DDB3C0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5307327"/>
            <a:ext cx="5731510" cy="146367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FF46137-0100-685D-17D7-DCFC3DA80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3715383"/>
            <a:ext cx="5731510" cy="14649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DDCD4F4-35E4-935E-D302-C57625892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2123439"/>
            <a:ext cx="5731510" cy="146494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FCCFDC-05C3-584E-BBCF-9EDCAEB5C481}"/>
              </a:ext>
            </a:extLst>
          </p:cNvPr>
          <p:cNvSpPr txBox="1"/>
          <p:nvPr/>
        </p:nvSpPr>
        <p:spPr>
          <a:xfrm>
            <a:off x="1706245" y="161290"/>
            <a:ext cx="1107293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（外観イメージ）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697DB0-3B77-BB72-8645-52BCECCA1423}"/>
              </a:ext>
            </a:extLst>
          </p:cNvPr>
          <p:cNvSpPr txBox="1"/>
          <p:nvPr/>
        </p:nvSpPr>
        <p:spPr>
          <a:xfrm>
            <a:off x="1706245" y="2123439"/>
            <a:ext cx="1107293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/>
              <a:t>（</a:t>
            </a:r>
            <a:r>
              <a:rPr kumimoji="1" lang="en-US" altLang="ja-JP" sz="900" dirty="0">
                <a:latin typeface="DejaVu Sans 本文"/>
              </a:rPr>
              <a:t>1</a:t>
            </a:r>
            <a:r>
              <a:rPr kumimoji="1" lang="ja-JP" altLang="en-US" sz="900" dirty="0">
                <a:latin typeface="DejaVu Sans 本文"/>
              </a:rPr>
              <a:t>階イメージ）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B078C0-59FC-5EA6-48A9-4CE8938186E6}"/>
              </a:ext>
            </a:extLst>
          </p:cNvPr>
          <p:cNvSpPr txBox="1"/>
          <p:nvPr/>
        </p:nvSpPr>
        <p:spPr>
          <a:xfrm>
            <a:off x="1706245" y="5308397"/>
            <a:ext cx="1107293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DejaVu Sans 本文"/>
              </a:rPr>
              <a:t>（</a:t>
            </a:r>
            <a:r>
              <a:rPr lang="en-US" altLang="ja-JP" sz="900" dirty="0">
                <a:latin typeface="DejaVu Sans 本文"/>
              </a:rPr>
              <a:t>3</a:t>
            </a:r>
            <a:r>
              <a:rPr kumimoji="1" lang="ja-JP" altLang="en-US" sz="900" dirty="0">
                <a:latin typeface="DejaVu Sans 本文"/>
              </a:rPr>
              <a:t>階イメージ）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185B45-D1E8-D4A3-49A3-573B6BC2F960}"/>
              </a:ext>
            </a:extLst>
          </p:cNvPr>
          <p:cNvSpPr txBox="1"/>
          <p:nvPr/>
        </p:nvSpPr>
        <p:spPr>
          <a:xfrm>
            <a:off x="1706245" y="3710938"/>
            <a:ext cx="110729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（</a:t>
            </a:r>
            <a:r>
              <a:rPr lang="en-US" altLang="ja-JP" sz="900" dirty="0">
                <a:latin typeface="DejaVu Sans 本文"/>
              </a:rPr>
              <a:t>2</a:t>
            </a:r>
            <a:r>
              <a:rPr kumimoji="1" lang="ja-JP" altLang="en-US" sz="900" dirty="0">
                <a:latin typeface="DejaVu Sans 本文"/>
              </a:rPr>
              <a:t>階イメージ）</a:t>
            </a:r>
            <a:endParaRPr kumimoji="1" lang="ja-JP" altLang="en-US" sz="1100" dirty="0">
              <a:latin typeface="DejaVu Sans 本文"/>
            </a:endParaRPr>
          </a:p>
        </p:txBody>
      </p:sp>
    </p:spTree>
    <p:extLst>
      <p:ext uri="{BB962C8B-B14F-4D97-AF65-F5344CB8AC3E}">
        <p14:creationId xmlns:p14="http://schemas.microsoft.com/office/powerpoint/2010/main" val="189074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24</Words>
  <Application>Microsoft Office PowerPoint</Application>
  <PresentationFormat>画面に合わせる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DejaVu Sans 本文</vt:lpstr>
      <vt:lpstr>HGPｺﾞｼｯｸE</vt:lpstr>
      <vt:lpstr>Arial</vt:lpstr>
      <vt:lpstr>Calibri</vt:lpstr>
      <vt:lpstr>Symbol</vt:lpstr>
      <vt:lpstr>Times New Roman</vt:lpstr>
      <vt:lpstr>Wingdings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基本設計ワークショップ</dc:title>
  <dc:subject/>
  <dc:creator>0679</dc:creator>
  <dc:description/>
  <cp:lastModifiedBy>齊木直樹</cp:lastModifiedBy>
  <cp:revision>214</cp:revision>
  <cp:lastPrinted>2023-10-05T23:54:07Z</cp:lastPrinted>
  <dcterms:created xsi:type="dcterms:W3CDTF">2019-04-09T07:03:56Z</dcterms:created>
  <dcterms:modified xsi:type="dcterms:W3CDTF">2023-10-06T00:18:56Z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画面に合わせる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97</vt:i4>
  </property>
</Properties>
</file>